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70" r:id="rId10"/>
    <p:sldId id="263" r:id="rId11"/>
    <p:sldId id="271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12192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12192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4"/>
            <a:ext cx="12192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99" y="2819401"/>
            <a:ext cx="115824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999" y="4800600"/>
            <a:ext cx="10668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2853-2C7E-4A3A-8250-CF5EB328F5BE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198112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83199" y="4392169"/>
            <a:ext cx="16256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847E764C-0AEF-43A8-BC65-7E53DF88EFE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25184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2853-2C7E-4A3A-8250-CF5EB328F5BE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764C-0AEF-43A8-BC65-7E53DF88E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7264400" y="2070100"/>
            <a:ext cx="6858000" cy="271780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367271" y="2284730"/>
            <a:ext cx="6858000" cy="2288540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74639"/>
            <a:ext cx="19304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274639"/>
            <a:ext cx="84709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2853-2C7E-4A3A-8250-CF5EB328F5BE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8000" y="6356351"/>
            <a:ext cx="1016000" cy="365125"/>
          </a:xfrm>
        </p:spPr>
        <p:txBody>
          <a:bodyPr/>
          <a:lstStyle/>
          <a:p>
            <a:fld id="{847E764C-0AEF-43A8-BC65-7E53DF88EF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6051635" y="3329432"/>
            <a:ext cx="6858000" cy="199136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2853-2C7E-4A3A-8250-CF5EB328F5BE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764C-0AEF-43A8-BC65-7E53DF88E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12192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12192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4"/>
            <a:ext cx="12192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819400"/>
            <a:ext cx="115824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999" y="4800600"/>
            <a:ext cx="10668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2853-2C7E-4A3A-8250-CF5EB328F5BE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21600" y="6356351"/>
            <a:ext cx="386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79136" y="4389121"/>
            <a:ext cx="1621536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847E764C-0AEF-43A8-BC65-7E53DF88EF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425184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8112" y="4261105"/>
            <a:ext cx="162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2853-2C7E-4A3A-8250-CF5EB328F5BE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764C-0AEF-43A8-BC65-7E53DF88E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2853-2C7E-4A3A-8250-CF5EB328F5BE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764C-0AEF-43A8-BC65-7E53DF88E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2853-2C7E-4A3A-8250-CF5EB328F5BE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764C-0AEF-43A8-BC65-7E53DF88E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2853-2C7E-4A3A-8250-CF5EB328F5BE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764C-0AEF-43A8-BC65-7E53DF88EFE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75184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1719072"/>
            <a:ext cx="10997184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2853-2C7E-4A3A-8250-CF5EB328F5BE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764C-0AEF-43A8-BC65-7E53DF88EF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8229600" y="161544"/>
            <a:ext cx="39624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74320"/>
            <a:ext cx="36576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2507" y="1717040"/>
            <a:ext cx="10999893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2853-2C7E-4A3A-8250-CF5EB328F5BE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764C-0AEF-43A8-BC65-7E53DF88EFE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8229600" y="161544"/>
            <a:ext cx="39624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75184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1200" y="228600"/>
            <a:ext cx="37592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93024" y="134112"/>
            <a:ext cx="1016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12192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12192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3152853-2C7E-4A3A-8250-CF5EB328F5BE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47E764C-0AEF-43A8-BC65-7E53DF88EFE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12192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виды искусства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Работу выполнила ученица 9 класса «Б» </a:t>
            </a:r>
          </a:p>
          <a:p>
            <a:r>
              <a:rPr lang="ru-RU" dirty="0" smtClean="0"/>
              <a:t>Поспелова Виктория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77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Модернизм.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874520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Picture 2" descr="https://pictures.telegram-store.com/channels/palitra-art/1587_2021_04_25_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874520"/>
            <a:ext cx="4075086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i.pinimg.com/originals/12/4d/c3/124dc396f7cf2a93726cc851e31174c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64" b="-10864"/>
          <a:stretch/>
        </p:blipFill>
        <p:spPr bwMode="auto">
          <a:xfrm>
            <a:off x="6908800" y="1441967"/>
            <a:ext cx="3949700" cy="478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3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Модернизм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Модернизм</a:t>
            </a:r>
            <a:r>
              <a:rPr lang="ru-RU" b="1" dirty="0"/>
              <a:t> (</a:t>
            </a:r>
            <a:r>
              <a:rPr lang="ru-RU" dirty="0"/>
              <a:t>от лат. </a:t>
            </a:r>
            <a:r>
              <a:rPr lang="la-Latn" i="1" dirty="0"/>
              <a:t>modernus</a:t>
            </a:r>
            <a:r>
              <a:rPr lang="ru-RU" b="1" dirty="0"/>
              <a:t> —</a:t>
            </a:r>
            <a:r>
              <a:rPr lang="ru-RU" dirty="0"/>
              <a:t> «современный, недавний»</a:t>
            </a:r>
            <a:r>
              <a:rPr lang="ru-RU" b="1" dirty="0"/>
              <a:t>) —</a:t>
            </a:r>
            <a:r>
              <a:rPr lang="ru-RU" dirty="0"/>
              <a:t> это направление в искусстве, характеризуемое отрицанием предшественников, разрушением устоявшихся представлений, традиционных идей, форм, жанров и поиском новых способов восприятия и отражения действительности. Под модернизмом также понимают изменения в литературе, архитектуре и искусстве в конце XIX — начале XX века, направленные на разрыв с предшествующими художественными традициями, стремление к новому, условность стиля, поиск и обновление художественных форм</a:t>
            </a:r>
            <a:r>
              <a:rPr lang="ru-RU" b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59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Поп-арт.</a:t>
            </a:r>
            <a:endParaRPr lang="ru-RU" dirty="0"/>
          </a:p>
        </p:txBody>
      </p:sp>
      <p:pic>
        <p:nvPicPr>
          <p:cNvPr id="4098" name="Picture 2" descr="https://dspncdn.com/a1/media/originals/13/32/d4/1332d40a3595bd06c703a646b3f85aa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891" y="1669473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637" y="1817546"/>
            <a:ext cx="48213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Поп-арт (англ. </a:t>
            </a:r>
            <a:r>
              <a:rPr lang="ru-RU" i="1" dirty="0" err="1"/>
              <a:t>pop</a:t>
            </a:r>
            <a:r>
              <a:rPr lang="ru-RU" i="1" dirty="0"/>
              <a:t> </a:t>
            </a:r>
            <a:r>
              <a:rPr lang="ru-RU" i="1" dirty="0" err="1"/>
              <a:t>art</a:t>
            </a:r>
            <a:r>
              <a:rPr lang="ru-RU" dirty="0"/>
              <a:t>, сокращение от </a:t>
            </a:r>
            <a:r>
              <a:rPr lang="ru-RU" i="1" dirty="0" err="1"/>
              <a:t>popular</a:t>
            </a:r>
            <a:r>
              <a:rPr lang="ru-RU" i="1" dirty="0"/>
              <a:t> </a:t>
            </a:r>
            <a:r>
              <a:rPr lang="ru-RU" i="1" dirty="0" err="1"/>
              <a:t>art</a:t>
            </a:r>
            <a:r>
              <a:rPr lang="ru-RU" dirty="0"/>
              <a:t> — популярное или естественное искусство) — направление в изобразительном искусстве Западной Европы и США конца 1950—1960-х годов, возникшее как реакция отрицания на абстрактный экспрессионизм.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05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Оп-арт.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4751" y="1817592"/>
            <a:ext cx="6785551" cy="45259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1164" y="1817592"/>
            <a:ext cx="46828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Оптическое искусство; сокращённый вариант оп-арт — художественное течение второй половины XX века, использующее различные оптические иллюзии, основанные на особенностях восприятия плоских и пространственных фигур.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0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Кинетическое </a:t>
            </a:r>
            <a:r>
              <a:rPr lang="ru-RU" dirty="0" smtClean="0"/>
              <a:t>искусство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s://avatars.mds.yandex.net/get-zen_doc/3950500/pub_5fa1dfcff278637dd44870e3_5fa1dfd35dc59845dddded75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4618" y="1731635"/>
            <a:ext cx="62355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0546" y="1803600"/>
            <a:ext cx="4184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Кинетическое искусство — направление в современном искусстве, обыгрывающее эффекты реального движения всего произведения или отдельных его составляющих</a:t>
            </a:r>
          </a:p>
        </p:txBody>
      </p:sp>
    </p:spTree>
    <p:extLst>
      <p:ext uri="{BB962C8B-B14F-4D97-AF65-F5344CB8AC3E}">
        <p14:creationId xmlns:p14="http://schemas.microsoft.com/office/powerpoint/2010/main" val="114987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Реди-мейд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488" y="1579418"/>
            <a:ext cx="3920188" cy="50430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8691" y="1960164"/>
            <a:ext cx="3657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Реди-мейд</a:t>
            </a:r>
            <a:r>
              <a:rPr lang="ru-RU" dirty="0"/>
              <a:t> (англ. </a:t>
            </a:r>
            <a:r>
              <a:rPr lang="ru-RU" dirty="0" err="1"/>
              <a:t>ready</a:t>
            </a:r>
            <a:r>
              <a:rPr lang="ru-RU" dirty="0"/>
              <a:t> </a:t>
            </a:r>
            <a:r>
              <a:rPr lang="ru-RU" dirty="0" err="1"/>
              <a:t>made</a:t>
            </a:r>
            <a:r>
              <a:rPr lang="ru-RU" dirty="0"/>
              <a:t> - готовый) - прием современного авангардистского искусства, когда обычная вещь утилитарного обихода, предмет производства   </a:t>
            </a:r>
            <a:r>
              <a:rPr lang="ru-RU" dirty="0" smtClean="0"/>
              <a:t>рассматривается</a:t>
            </a:r>
            <a:r>
              <a:rPr lang="ru-RU" dirty="0"/>
              <a:t>  отдельно от  привычной бытовой обстановки без внесения изменений, как  выставочный  экспонат  и объект искусства.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439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современном мире существует огромное разнообразие видов искусств.</a:t>
            </a:r>
            <a:r>
              <a:rPr lang="ru-RU" dirty="0"/>
              <a:t> Современное искусство включает многочисленные художественные течения, сформировавшиеся в прошлом. Но к ним постоянно добавляются новые виды творчества.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09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виды современного искусства.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82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Познакомиться с современными видами искусства;</a:t>
            </a:r>
          </a:p>
          <a:p>
            <a:r>
              <a:rPr lang="ru-RU" dirty="0" smtClean="0"/>
              <a:t>Рассмотреть самые необычные и интересные направления;</a:t>
            </a:r>
          </a:p>
          <a:p>
            <a:r>
              <a:rPr lang="ru-RU" dirty="0" smtClean="0"/>
              <a:t>Сделать вывод о современных видах искусства.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14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Современное искусство.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Современное </a:t>
            </a:r>
            <a:r>
              <a:rPr lang="ru-RU" b="1" dirty="0" smtClean="0"/>
              <a:t>искусство</a:t>
            </a:r>
            <a:r>
              <a:rPr lang="ru-RU" dirty="0" smtClean="0"/>
              <a:t>— </a:t>
            </a:r>
            <a:r>
              <a:rPr lang="ru-RU" dirty="0"/>
              <a:t>совокупность художественных практик, сложившихся во второй половине XX века. Обычно под современным искусством понимают искусство, восходящее к модернизму, или находящееся в противоречии с этим явлением. </a:t>
            </a:r>
          </a:p>
        </p:txBody>
      </p:sp>
    </p:spTree>
    <p:extLst>
      <p:ext uri="{BB962C8B-B14F-4D97-AF65-F5344CB8AC3E}">
        <p14:creationId xmlns:p14="http://schemas.microsoft.com/office/powerpoint/2010/main" val="289536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современного искусства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Абстрагирование; </a:t>
            </a:r>
          </a:p>
          <a:p>
            <a:r>
              <a:rPr lang="ru-RU" dirty="0" smtClean="0"/>
              <a:t>Реализм;</a:t>
            </a:r>
          </a:p>
          <a:p>
            <a:r>
              <a:rPr lang="ru-RU" dirty="0" smtClean="0"/>
              <a:t>Модернизм;</a:t>
            </a:r>
          </a:p>
          <a:p>
            <a:r>
              <a:rPr lang="ru-RU" dirty="0" smtClean="0"/>
              <a:t>Поп-арт;</a:t>
            </a:r>
          </a:p>
          <a:p>
            <a:r>
              <a:rPr lang="ru-RU" dirty="0" smtClean="0"/>
              <a:t>Оп-арт;</a:t>
            </a:r>
          </a:p>
          <a:p>
            <a:r>
              <a:rPr lang="ru-RU" dirty="0" smtClean="0"/>
              <a:t>Кинетическое искусство;</a:t>
            </a:r>
          </a:p>
          <a:p>
            <a:r>
              <a:rPr lang="ru-RU" dirty="0" err="1" smtClean="0"/>
              <a:t>Реди-мейд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08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Абстрагирование.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9931400" cy="5032375"/>
          </a:xfrm>
        </p:spPr>
        <p:txBody>
          <a:bodyPr/>
          <a:lstStyle/>
          <a:p>
            <a:r>
              <a:rPr lang="ru-RU" dirty="0" smtClean="0"/>
              <a:t>.</a:t>
            </a:r>
            <a:r>
              <a:rPr lang="ru-RU" dirty="0"/>
              <a:t> </a:t>
            </a:r>
          </a:p>
        </p:txBody>
      </p:sp>
      <p:pic>
        <p:nvPicPr>
          <p:cNvPr id="1026" name="Picture 2" descr="https://www.vl.ru/afisha/uploads/events/0bd/70402_big.jpeg?v=14927738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6832600" cy="470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70800" y="5657671"/>
            <a:ext cx="2349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Комната Василия Кандинского. Цветные Сны во Владивостоке </a:t>
            </a:r>
            <a:endParaRPr lang="ru-RU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3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Абстрагирование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Абстрагирование — это форма познания, представляющая собой мысленное выделение существенных свойств и связей предмета и отвлечение от других его свойств и связей, признаваемых «частными», несущественными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23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реализм.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706" y="1690688"/>
            <a:ext cx="5431294" cy="3571875"/>
          </a:xfrm>
          <a:prstGeom prst="rect">
            <a:avLst/>
          </a:prstGeom>
        </p:spPr>
      </p:pic>
      <p:pic>
        <p:nvPicPr>
          <p:cNvPr id="2054" name="Picture 6" descr="https://tn.fishki.net/26/upload/post/2021/05/30/3776051/enlarge-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421" y="1690687"/>
            <a:ext cx="5345236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реализм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Современный реализм — американское направление живописи, возникшее в конце 1950-х — начале 1970-х годов. Термин объединяет всех художников и скульпторов репрезентативного искусства после 1970 года, ставящих целью изображать реальные, а не идеальные объекты и использующих для этого приёмы и методы современного искусства. </a:t>
            </a:r>
          </a:p>
        </p:txBody>
      </p:sp>
    </p:spTree>
    <p:extLst>
      <p:ext uri="{BB962C8B-B14F-4D97-AF65-F5344CB8AC3E}">
        <p14:creationId xmlns:p14="http://schemas.microsoft.com/office/powerpoint/2010/main" val="95606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84</TotalTime>
  <Words>220</Words>
  <Application>Microsoft Office PowerPoint</Application>
  <PresentationFormat>Произвольный</PresentationFormat>
  <Paragraphs>40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Decatur</vt:lpstr>
      <vt:lpstr>Современные виды искусства</vt:lpstr>
      <vt:lpstr>Цель </vt:lpstr>
      <vt:lpstr>Задачи </vt:lpstr>
      <vt:lpstr>Современное искусство.</vt:lpstr>
      <vt:lpstr>Виды современного искусства</vt:lpstr>
      <vt:lpstr>Абстрагирование.</vt:lpstr>
      <vt:lpstr>Абстрагирование </vt:lpstr>
      <vt:lpstr>Современный реализм.</vt:lpstr>
      <vt:lpstr>Современный реализм</vt:lpstr>
      <vt:lpstr>Модернизм.</vt:lpstr>
      <vt:lpstr>Модернизм </vt:lpstr>
      <vt:lpstr>Поп-арт.</vt:lpstr>
      <vt:lpstr>Оп-арт.</vt:lpstr>
      <vt:lpstr>Кинетическое искусство.</vt:lpstr>
      <vt:lpstr>Реди-мейд.</vt:lpstr>
      <vt:lpstr>Вывод.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виды искусства</dc:title>
  <dc:creator>Admin</dc:creator>
  <cp:lastModifiedBy>Admin</cp:lastModifiedBy>
  <cp:revision>10</cp:revision>
  <dcterms:created xsi:type="dcterms:W3CDTF">2021-10-27T09:47:05Z</dcterms:created>
  <dcterms:modified xsi:type="dcterms:W3CDTF">2022-02-04T08:34:38Z</dcterms:modified>
</cp:coreProperties>
</file>