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  <p:sldId id="263" r:id="rId5"/>
    <p:sldId id="262" r:id="rId6"/>
    <p:sldId id="260" r:id="rId7"/>
    <p:sldId id="259" r:id="rId8"/>
    <p:sldId id="25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20" autoAdjust="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0505283_12-p-fon-otkritaya-kniga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3202" y="-243407"/>
            <a:ext cx="9527202" cy="727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88840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игровая йога) Хотите быть здоровыми и крепкими? Тогда путешествуйте с героями наших сказок! Вас ждут различные приключения. А еще вы станете более гибкими, артистичными. Удобная одежда поможет делать все упражнения свободно и легко. Готовы? Тогда начинаем…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866" y="1124744"/>
            <a:ext cx="2056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Кукушка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(ненецкая сказка)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kukushk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3584403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0505283_12-p-fon-otkritaya-kniga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3202" y="-243407"/>
            <a:ext cx="9527202" cy="727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149080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Жила на свете бедная женщина. И было у неё четверо детей. Не слушались дети матери. Бегали, играли на снегу с утра до вечера, а матери не помогали</a:t>
            </a:r>
            <a:r>
              <a:rPr lang="ru-RU" b="1" dirty="0" smtClean="0"/>
              <a:t>. </a:t>
            </a:r>
            <a:r>
              <a:rPr lang="ru-RU" dirty="0" smtClean="0"/>
              <a:t>Вернутся в чум (</a:t>
            </a:r>
            <a:r>
              <a:rPr lang="ru-RU" b="1" dirty="0" smtClean="0"/>
              <a:t>упражнение ходьба</a:t>
            </a:r>
            <a:r>
              <a:rPr lang="ru-RU" dirty="0" smtClean="0"/>
              <a:t>), целые сугробы снега на пимах натащат, а мать убирай. Одежду промочат, а мать суши.</a:t>
            </a:r>
            <a:endParaRPr lang="ru-RU" dirty="0"/>
          </a:p>
        </p:txBody>
      </p:sp>
      <p:pic>
        <p:nvPicPr>
          <p:cNvPr id="4098" name="Picture 2" descr="дети играют в снежки возле чу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2448272" cy="3433021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932040" y="1671009"/>
            <a:ext cx="338437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476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ХОДЬБА.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47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И.п.: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 в позу прямого угла,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вместе, носочки натянуты, руки в упоре сзади или на поясе.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47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притянуть стопу к себе.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47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внешняя часть стопы (ребром) опустить на пол, пятки вместе, ноги прямые.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47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круговым движением по полу сблизить носки друг с другом, пятки остаются вместе, ноги прямые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747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вернуться в и.п.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47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динамичное или с задержкой в каждой позиции.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47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Дыхание: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нормальное.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47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нужное число раз.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0505283_12-p-fon-otkritaya-kniga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3202" y="-243407"/>
            <a:ext cx="9527202" cy="72728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59341"/>
            <a:ext cx="37444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Трудно было матери.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один раз летом ловила мать рыбу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(упражнение рыбка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на реке. Тяжело ей было, а дети ей не помогали.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жизни такой, от работы тяжелой заболела мать. Лежит она в чуме, детей зовет, просит: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Детки, воды мне дайте. Пересохло у меня горло. Принесите мне водички.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один, не два раза просила мать. Не идут дети за водой.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image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522" y="620689"/>
            <a:ext cx="1977790" cy="208823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932040" y="2768330"/>
            <a:ext cx="3168352" cy="29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66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РЫБКА.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66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И.п.: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лечь на пол ничком, ноги вместе, руки согнутые в локтях, ладони положить на пол, на уровне плеч. Ноги вместе, носки натянуты.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3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плавна, без рывков, разгибая руки, поднять голову, грудь, одновременно сгибая ноги в коленях, постараться дотронуться ступнями ног до головы. Задержаться нужное время.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63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медленно вернуться в и.п.</a:t>
            </a: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363663" algn="l"/>
              </a:tabLst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Дыхание: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вдох в 1-й фазе, выдох во 2-й. Повторить нужное число раз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3663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6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200150" y="408801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0505283_12-p-fon-otkritaya-kniga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3202" y="-243407"/>
            <a:ext cx="9527202" cy="72728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916832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Старший говорит:</a:t>
            </a:r>
            <a:br>
              <a:rPr lang="ru-RU" dirty="0" smtClean="0"/>
            </a:br>
            <a:r>
              <a:rPr lang="ru-RU" dirty="0" smtClean="0"/>
              <a:t>- Я без пимов. Другой говорит:</a:t>
            </a:r>
            <a:br>
              <a:rPr lang="ru-RU" dirty="0" smtClean="0"/>
            </a:br>
            <a:r>
              <a:rPr lang="ru-RU" dirty="0" smtClean="0"/>
              <a:t>- Я без шапки. Третий говорит:</a:t>
            </a:r>
            <a:br>
              <a:rPr lang="ru-RU" dirty="0" smtClean="0"/>
            </a:br>
            <a:r>
              <a:rPr lang="ru-RU" dirty="0" smtClean="0"/>
              <a:t>- Я без одежи.</a:t>
            </a:r>
            <a:br>
              <a:rPr lang="ru-RU" dirty="0" smtClean="0"/>
            </a:br>
            <a:r>
              <a:rPr lang="ru-RU" dirty="0" smtClean="0"/>
              <a:t>А четвертый и совсем не отвечает. Сказала тогда мать:</a:t>
            </a:r>
            <a:br>
              <a:rPr lang="ru-RU" dirty="0" smtClean="0"/>
            </a:br>
            <a:r>
              <a:rPr lang="ru-RU" dirty="0" smtClean="0"/>
              <a:t>- Близко от нас река, и без одежи можно за водой сходить. Пересохло у меня во рту. Пить хочу!</a:t>
            </a:r>
            <a:br>
              <a:rPr lang="ru-RU" dirty="0" smtClean="0"/>
            </a:br>
            <a:r>
              <a:rPr lang="ru-RU" dirty="0" smtClean="0"/>
              <a:t>Засмеялись дети, из чума выбежали </a:t>
            </a:r>
            <a:r>
              <a:rPr lang="ru-RU" b="1" dirty="0" smtClean="0"/>
              <a:t>(упражнение бег)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708921"/>
            <a:ext cx="33123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БЕГ.</a:t>
            </a:r>
            <a:r>
              <a:rPr lang="ru-RU" dirty="0" smtClean="0"/>
              <a:t> И.п.: сесть в позу прямого угла, носки оттянуть, руки в упоре сзади или на поясе. 1. не сгибая ноги, поднять их как можно выше, стараясь не отклонять корпус, и развести в стороны. 2. не опуская ноги, завести их друг за друга. 3. вернуться в 1-ю позицию. 4. вернуться в 2-ю позицию, меняя ноги. Дыхание: нормальное. Повторить нужное число раз. </a:t>
            </a:r>
            <a:endParaRPr lang="ru-RU" dirty="0"/>
          </a:p>
        </p:txBody>
      </p:sp>
      <p:pic>
        <p:nvPicPr>
          <p:cNvPr id="7" name="image4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096" y="980728"/>
            <a:ext cx="2304256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0505283_12-p-fon-otkritaya-kniga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3202" y="-243407"/>
            <a:ext cx="9527202" cy="72728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844824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 играли, в чум к матери не заглядывали. Наконец захотел старший есть - заглянул в чум.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Смотрит он, а мать посреди чума стоит. Стоит и малицу надевает.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вдруг малица перьями покрылась. Берет мать доску, на которой шкуры скоблят, и доска та хвостом птичьим становится.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Наперсток железный клювом ей стал. Вместо рук крылья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крыло)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выросли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860032" y="960478"/>
            <a:ext cx="30963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11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11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И.п.: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 прямо, ноги вместе, руки опущены.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81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поднять прямую ногу вверх, до горизонтального положения, правой рукой (при выполнении движения правой ногой) взять за пальцы правой ноги, левая нога не сгибается. Задержаться нужное время.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81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вернуться в и.п.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11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3.4.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то же с другой ногой и рукой.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11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нормальное. Повторить нужное число раз.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0505283_12-p-fon-otkritaya-kniga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3202" y="-243407"/>
            <a:ext cx="9527202" cy="7272807"/>
          </a:xfrm>
          <a:prstGeom prst="rect">
            <a:avLst/>
          </a:prstGeom>
        </p:spPr>
      </p:pic>
      <p:pic>
        <p:nvPicPr>
          <p:cNvPr id="2050" name="Picture 2" descr="мать птица улета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2232248" cy="30060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284983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Обернулась мать птицей (</a:t>
            </a:r>
            <a:r>
              <a:rPr lang="ru-RU" b="1" dirty="0" smtClean="0"/>
              <a:t>упражнение птица</a:t>
            </a:r>
            <a:r>
              <a:rPr lang="ru-RU" dirty="0" smtClean="0"/>
              <a:t>) и вылетела из чума. Закричал старший сын:</a:t>
            </a:r>
            <a:br>
              <a:rPr lang="ru-RU" dirty="0" smtClean="0"/>
            </a:br>
            <a:r>
              <a:rPr lang="ru-RU" dirty="0" smtClean="0"/>
              <a:t>- Братья, смотрите, смотрите, улетает наша мать птицей!</a:t>
            </a:r>
            <a:br>
              <a:rPr lang="ru-RU" dirty="0" smtClean="0"/>
            </a:br>
            <a:r>
              <a:rPr lang="ru-RU" dirty="0" smtClean="0"/>
              <a:t>Тут побежали дети за матерью, кричат ей:</a:t>
            </a:r>
            <a:br>
              <a:rPr lang="ru-RU" dirty="0" smtClean="0"/>
            </a:br>
            <a:r>
              <a:rPr lang="ru-RU" dirty="0" smtClean="0"/>
              <a:t>- Мама, мы тебе водички принесли. Отвечает им мать:</a:t>
            </a:r>
            <a:br>
              <a:rPr lang="ru-RU" dirty="0" smtClean="0"/>
            </a:br>
            <a:r>
              <a:rPr lang="ru-RU" dirty="0" smtClean="0"/>
              <a:t>- Ку-ку, ку-ку! Поздно, поздно. Теперь озерные воды передо мной. К вольным водам лечу я.</a:t>
            </a: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image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08720"/>
            <a:ext cx="2376264" cy="1595455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932040" y="2626827"/>
            <a:ext cx="331236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66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ПТИЦА 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66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И.п.: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сесть в позу прямого угла, развести ноги, на сколько возможно шире, носки натянуть, руки в сторону параллельно полу, голова прямая.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3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сгибая ног, наклониться вперёд, стараясь коснуться руками пальцев ног, стараться коснуться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головой пола, затем лечь на пол грудью, руки прямые. Задержаться нужное время.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3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вернуться в и.п.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66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Дыхание: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вдох во 2-й фазе, выдох в 1-й. Повторить нужное число раз.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0505283_12-p-fon-otkritaya-kniga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3202" y="-243407"/>
            <a:ext cx="9527202" cy="7272807"/>
          </a:xfrm>
          <a:prstGeom prst="rect">
            <a:avLst/>
          </a:prstGeom>
        </p:spPr>
      </p:pic>
      <p:pic>
        <p:nvPicPr>
          <p:cNvPr id="3074" name="Picture 2" descr="дети бегут за матер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2236"/>
            <a:ext cx="2664296" cy="36352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1052736"/>
            <a:ext cx="30243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Бегут дети за матерью, зовут ее, ковшик с водой ей протягивают.</a:t>
            </a:r>
            <a:br>
              <a:rPr lang="ru-RU" dirty="0" smtClean="0"/>
            </a:br>
            <a:r>
              <a:rPr lang="ru-RU" dirty="0" smtClean="0"/>
              <a:t>Меньшой сынок кричит:</a:t>
            </a:r>
            <a:br>
              <a:rPr lang="ru-RU" dirty="0" smtClean="0"/>
            </a:br>
            <a:r>
              <a:rPr lang="ru-RU" dirty="0" smtClean="0"/>
              <a:t>- Мама, мама! Вернись домой! Водички на! Попей, мама!</a:t>
            </a:r>
            <a:br>
              <a:rPr lang="ru-RU" dirty="0" smtClean="0"/>
            </a:br>
            <a:r>
              <a:rPr lang="ru-RU" dirty="0" smtClean="0"/>
              <a:t>Отвечает мать издали:</a:t>
            </a:r>
            <a:br>
              <a:rPr lang="ru-RU" dirty="0" smtClean="0"/>
            </a:br>
            <a:r>
              <a:rPr lang="ru-RU" dirty="0" smtClean="0"/>
              <a:t>- Ку-ку, ку-ку, ку-ку! Поздно, сынок, не вернусь я. Так бежали за матерью дети много дней и ночей - по камням, по болотам, по кочкам.</a:t>
            </a:r>
            <a:br>
              <a:rPr lang="ru-RU" dirty="0" smtClean="0"/>
            </a:br>
            <a:r>
              <a:rPr lang="ru-RU" dirty="0" smtClean="0"/>
              <a:t>Ноги себе в кровь изранили. Где пробегут, там красный след останется.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0505283_12-p-fon-otkritaya-kniga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3202" y="-243407"/>
            <a:ext cx="9527202" cy="72728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340768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Навсегда бросила детей мать-кукушка ( </a:t>
            </a:r>
            <a:r>
              <a:rPr lang="ru-RU" b="1" dirty="0" smtClean="0"/>
              <a:t>упражнение кукушка</a:t>
            </a:r>
            <a:r>
              <a:rPr lang="ru-RU" dirty="0" smtClean="0"/>
              <a:t>). И с тех пор не вьет себе кукушка гнезда, не растит сама своих детей.</a:t>
            </a:r>
            <a:br>
              <a:rPr lang="ru-RU" dirty="0" smtClean="0"/>
            </a:br>
            <a:r>
              <a:rPr lang="ru-RU" dirty="0" smtClean="0"/>
              <a:t>А по тундре с той самой поры красный мох стелется.</a:t>
            </a:r>
            <a:endParaRPr lang="ru-RU" dirty="0"/>
          </a:p>
        </p:txBody>
      </p:sp>
      <p:pic>
        <p:nvPicPr>
          <p:cNvPr id="6" name="image1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2664296" cy="1800200"/>
          </a:xfrm>
          <a:prstGeom prst="rect">
            <a:avLst/>
          </a:prstGeom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8" name="image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457200"/>
            <a:ext cx="1336675" cy="89535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788024" y="3741977"/>
            <a:ext cx="33843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66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КУКУШКА.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663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И.п.: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лечь на пол ничком, руки согнуты в локтях, ладони на полу на уровне плеч, вместе в упоре на пальцы.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1363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поднимать всё тело, опираясь только на ладони и кончики пальцев ног, выпрямляя руки прогнуться, на сколько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63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возможно, запрокидывая голову назад. Задержаться нужное время.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eriod"/>
              <a:tabLst>
                <a:tab pos="13636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вернуться в и.п.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557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2022-02-02T14:50:49Z</dcterms:created>
  <dcterms:modified xsi:type="dcterms:W3CDTF">2022-04-11T12:08:14Z</dcterms:modified>
</cp:coreProperties>
</file>