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18"/>
  </p:notesMasterIdLst>
  <p:sldIdLst>
    <p:sldId id="287" r:id="rId3"/>
    <p:sldId id="302" r:id="rId4"/>
    <p:sldId id="353" r:id="rId5"/>
    <p:sldId id="357" r:id="rId6"/>
    <p:sldId id="355" r:id="rId7"/>
    <p:sldId id="356" r:id="rId8"/>
    <p:sldId id="354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05A8E-46F1-4A18-9E2A-DD03B9FC10B6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B843C-70CF-4847-82C9-C28E9CB1E2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12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86F0-22E5-49F9-816B-0F7629645B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3E42-C1EF-41B2-B156-6C4D91963D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34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86F0-22E5-49F9-816B-0F7629645B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3E42-C1EF-41B2-B156-6C4D91963D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373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86F0-22E5-49F9-816B-0F7629645B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3E42-C1EF-41B2-B156-6C4D91963D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554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86F0-22E5-49F9-816B-0F7629645B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3E42-C1EF-41B2-B156-6C4D91963D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661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86F0-22E5-49F9-816B-0F7629645B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3E42-C1EF-41B2-B156-6C4D91963D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412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86F0-22E5-49F9-816B-0F7629645B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3E42-C1EF-41B2-B156-6C4D91963D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734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86F0-22E5-49F9-816B-0F7629645B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3E42-C1EF-41B2-B156-6C4D91963D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2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86F0-22E5-49F9-816B-0F7629645B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3E42-C1EF-41B2-B156-6C4D91963D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42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86F0-22E5-49F9-816B-0F7629645B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3E42-C1EF-41B2-B156-6C4D91963D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87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86F0-22E5-49F9-816B-0F7629645B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3E42-C1EF-41B2-B156-6C4D91963D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87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86F0-22E5-49F9-816B-0F7629645B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3E42-C1EF-41B2-B156-6C4D91963D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2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86F0-22E5-49F9-816B-0F7629645BA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03E42-C1EF-41B2-B156-6C4D91963D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8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12776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/>
                <a:ea typeface="Nimbus Roman No9 L"/>
              </a:rPr>
              <a:t>Использование свойств функций при решении математических задач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545059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Свойство ограниченности функции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06" y="1124744"/>
            <a:ext cx="8424936" cy="125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77314"/>
            <a:ext cx="7157016" cy="3227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83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Свойство четности функции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29" y="1484784"/>
            <a:ext cx="8172400" cy="893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699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Свойство четности функции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264696" cy="5527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33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Практико-ориентированные задания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424936" cy="145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360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Практико-ориентированные задания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424936" cy="145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68960"/>
            <a:ext cx="4824536" cy="260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462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Практико-ориентированные задания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424936" cy="145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96952"/>
            <a:ext cx="369799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357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Свойства квадратичной функции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1428"/>
            <a:ext cx="8568952" cy="94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47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Свойства квадратичной функции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57303"/>
            <a:ext cx="8568952" cy="94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2718036"/>
            <a:ext cx="770485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Общий вид неравенства, которое предстоит доказать, указывает на необходимость рассмотрения квадратного трехчлена</a:t>
            </a:r>
            <a:endParaRPr lang="ru-RU" sz="1400" dirty="0">
              <a:ea typeface="Times New Roman"/>
              <a:cs typeface="Times New Roman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f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x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= 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ax</a:t>
            </a:r>
            <a:r>
              <a:rPr lang="ru-RU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 + 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bx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 + 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 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 ≠ 0.</a:t>
            </a:r>
            <a:endParaRPr lang="ru-RU" sz="1400" dirty="0"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8012" y="2348704"/>
            <a:ext cx="1139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Решение</a:t>
            </a:r>
            <a:r>
              <a:rPr lang="ru-RU" b="1" dirty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07565"/>
            <a:ext cx="7566393" cy="116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86" y="4797152"/>
            <a:ext cx="7848872" cy="1910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63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Свойство монотонности функции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75" y="1487415"/>
            <a:ext cx="8424936" cy="57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00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Свойство монотонности функции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480720" cy="5526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52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Свойство монотонности функции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424936" cy="57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15" y="1916832"/>
            <a:ext cx="8235103" cy="325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148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Свойство монотонности функции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424936" cy="57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52399"/>
            <a:ext cx="6048672" cy="446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1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Свойство ограниченности функции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588156"/>
            <a:ext cx="8424936" cy="125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08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Свойство ограниченности функции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06" y="1124744"/>
            <a:ext cx="8424936" cy="125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86930"/>
            <a:ext cx="7248647" cy="412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95484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65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4_Тема Office</vt:lpstr>
      <vt:lpstr>Презентация PowerPoint</vt:lpstr>
      <vt:lpstr>Свойства квадратичной функции</vt:lpstr>
      <vt:lpstr>Свойства квадратичной функции</vt:lpstr>
      <vt:lpstr>Свойство монотонности функции</vt:lpstr>
      <vt:lpstr>Свойство монотонности функции</vt:lpstr>
      <vt:lpstr>Свойство монотонности функции</vt:lpstr>
      <vt:lpstr>Свойство монотонности функции</vt:lpstr>
      <vt:lpstr>Свойство ограниченности функции</vt:lpstr>
      <vt:lpstr>Свойство ограниченности функции</vt:lpstr>
      <vt:lpstr>Свойство ограниченности функции</vt:lpstr>
      <vt:lpstr>Свойство четности функции</vt:lpstr>
      <vt:lpstr>Свойство четности функции</vt:lpstr>
      <vt:lpstr>Практико-ориентированные задания</vt:lpstr>
      <vt:lpstr>Практико-ориентированные задания</vt:lpstr>
      <vt:lpstr>Практико-ориентированные задания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100</cp:revision>
  <cp:lastPrinted>2018-05-09T03:49:44Z</cp:lastPrinted>
  <dcterms:created xsi:type="dcterms:W3CDTF">2017-11-11T03:36:16Z</dcterms:created>
  <dcterms:modified xsi:type="dcterms:W3CDTF">2018-07-08T09:43:15Z</dcterms:modified>
</cp:coreProperties>
</file>