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77" r:id="rId4"/>
    <p:sldId id="278" r:id="rId5"/>
    <p:sldId id="260" r:id="rId6"/>
    <p:sldId id="266" r:id="rId7"/>
    <p:sldId id="279" r:id="rId8"/>
    <p:sldId id="280" r:id="rId9"/>
    <p:sldId id="261" r:id="rId10"/>
    <p:sldId id="267" r:id="rId11"/>
    <p:sldId id="262" r:id="rId12"/>
    <p:sldId id="268" r:id="rId13"/>
    <p:sldId id="263" r:id="rId14"/>
    <p:sldId id="269" r:id="rId15"/>
    <p:sldId id="264" r:id="rId16"/>
    <p:sldId id="270" r:id="rId17"/>
    <p:sldId id="265" r:id="rId18"/>
    <p:sldId id="271" r:id="rId19"/>
    <p:sldId id="275" r:id="rId20"/>
    <p:sldId id="27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53" autoAdjust="0"/>
    <p:restoredTop sz="94660"/>
  </p:normalViewPr>
  <p:slideViewPr>
    <p:cSldViewPr snapToGrid="0">
      <p:cViewPr>
        <p:scale>
          <a:sx n="80" d="100"/>
          <a:sy n="80" d="100"/>
        </p:scale>
        <p:origin x="-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7ADC5B-BE40-4574-AB23-9D1A9CAF3E1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0FE4B3-B9F7-41C6-9937-2FB39AF1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загородного дома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Выполнили: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Пермякова</a:t>
            </a:r>
            <a:r>
              <a:rPr lang="ru-RU" sz="1400" dirty="0" smtClean="0">
                <a:solidFill>
                  <a:schemeClr val="tx1"/>
                </a:solidFill>
              </a:rPr>
              <a:t> Диана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Ученицы 11 «А»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521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68097"/>
          </a:xfrm>
        </p:spPr>
        <p:txBody>
          <a:bodyPr>
            <a:normAutofit/>
          </a:bodyPr>
          <a:lstStyle/>
          <a:p>
            <a:r>
              <a:rPr lang="ru-RU" dirty="0" smtClean="0"/>
              <a:t>спальня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477303"/>
              </p:ext>
            </p:extLst>
          </p:nvPr>
        </p:nvGraphicFramePr>
        <p:xfrm>
          <a:off x="336884" y="1104767"/>
          <a:ext cx="10026315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2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2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Шкаф-купе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3.5296р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35.296р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1шт-600р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3шт-1800р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10999р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10999р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Постельное бельё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2860р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2860р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Ковер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6835р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6835р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Линолеум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550р/м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18700р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Покраска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тен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кг-199р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5кг-995р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Тумбочки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1шт-5380р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2шт-10760р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Торшер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1шт-1600р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2шт-3200р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2666р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2666р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1687р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1687р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Матрас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25077р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25077р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 119875р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85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</a:t>
            </a:r>
            <a:endParaRPr lang="ru-RU" dirty="0"/>
          </a:p>
        </p:txBody>
      </p:sp>
      <p:pic>
        <p:nvPicPr>
          <p:cNvPr id="3074" name="Picture 2" descr="C:\Users\1-С\Desktop\4awUO3k8-9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6148" y="962527"/>
            <a:ext cx="6320589" cy="532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33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6763604"/>
              </p:ext>
            </p:extLst>
          </p:nvPr>
        </p:nvGraphicFramePr>
        <p:xfrm>
          <a:off x="340500" y="385009"/>
          <a:ext cx="9589563" cy="591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6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6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7636р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7636р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Кроватка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5852р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5852р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r>
                        <a:rPr lang="ru-RU" dirty="0" smtClean="0"/>
                        <a:t>Ковер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Игрушки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35000р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Тумбочка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Люстра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2322р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2322р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1кг-199р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3кг-597р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Линолеум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550р/м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32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Всего:64627р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2" y="2627290"/>
            <a:ext cx="2597239" cy="3498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6221" b="-6221"/>
          <a:stretch/>
        </p:blipFill>
        <p:spPr bwMode="auto">
          <a:xfrm>
            <a:off x="240631" y="1739367"/>
            <a:ext cx="7916091" cy="551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2587288"/>
              </p:ext>
            </p:extLst>
          </p:nvPr>
        </p:nvGraphicFramePr>
        <p:xfrm>
          <a:off x="609600" y="1609725"/>
          <a:ext cx="965200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7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17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Кухонный гарнитур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12629р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12629р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Стулья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1шт-2625р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3шт-7876р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Холодильник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60999р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60999р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Шторы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Цветок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542р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542р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Линолеум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550р/м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9075р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Всего: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64627р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39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Ванная </a:t>
            </a:r>
            <a:endParaRPr lang="ru-RU" dirty="0"/>
          </a:p>
        </p:txBody>
      </p:sp>
      <p:pic>
        <p:nvPicPr>
          <p:cNvPr id="4098" name="Picture 2" descr="C:\Users\1-С\Desktop\U-3Omf53y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2210" y="1545556"/>
            <a:ext cx="4274445" cy="4846638"/>
          </a:xfrm>
          <a:prstGeom prst="rect">
            <a:avLst/>
          </a:prstGeom>
          <a:noFill/>
        </p:spPr>
      </p:pic>
      <p:pic>
        <p:nvPicPr>
          <p:cNvPr id="4099" name="Picture 3" descr="C:\Users\1-С\Desktop\-jYnf-WJI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0470" y="0"/>
            <a:ext cx="3842683" cy="532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Ванная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7087166"/>
              </p:ext>
            </p:extLst>
          </p:nvPr>
        </p:nvGraphicFramePr>
        <p:xfrm>
          <a:off x="609600" y="1609725"/>
          <a:ext cx="965200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7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17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Унитаз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13368р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13368р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Ванна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10345р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10345р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Шторка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Зеркало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Стиральная</a:t>
                      </a:r>
                      <a:r>
                        <a:rPr lang="ru-RU" baseline="0" dirty="0" smtClean="0"/>
                        <a:t> машина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Плитка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1277р/м</a:t>
                      </a:r>
                      <a:r>
                        <a:rPr lang="en-US" dirty="0" smtClean="0"/>
                        <a:t>^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24391р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Смеситель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Раковина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15730р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15730р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Всего:103834р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1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Коридор </a:t>
            </a:r>
            <a:endParaRPr lang="ru-RU" dirty="0"/>
          </a:p>
        </p:txBody>
      </p:sp>
      <p:pic>
        <p:nvPicPr>
          <p:cNvPr id="6146" name="Picture 2" descr="C:\Users\1-С\Desktop\6RNf2VE9K7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2669" y="691498"/>
            <a:ext cx="4766872" cy="595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1742569"/>
              </p:ext>
            </p:extLst>
          </p:nvPr>
        </p:nvGraphicFramePr>
        <p:xfrm>
          <a:off x="609600" y="625641"/>
          <a:ext cx="9288378" cy="545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Шкаф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34296р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34296р</a:t>
                      </a:r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Зеркало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37486р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37486р</a:t>
                      </a:r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Ваза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566р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566р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535">
                <a:tc>
                  <a:txBody>
                    <a:bodyPr/>
                    <a:lstStyle/>
                    <a:p>
                      <a:r>
                        <a:rPr lang="ru-RU" dirty="0" smtClean="0"/>
                        <a:t>Дверь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Полка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321р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321р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Тумбочка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10760р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10760р</a:t>
                      </a:r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Комод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Вешалки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Линолеум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550р/м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12100р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 рамки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712р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712р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2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Всего:210041р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18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99" y="201286"/>
            <a:ext cx="9652000" cy="1143000"/>
          </a:xfrm>
        </p:spPr>
        <p:txBody>
          <a:bodyPr/>
          <a:lstStyle/>
          <a:p>
            <a:r>
              <a:rPr lang="ru-RU" dirty="0" smtClean="0"/>
              <a:t>балкон</a:t>
            </a:r>
            <a:endParaRPr lang="ru-RU" dirty="0"/>
          </a:p>
        </p:txBody>
      </p:sp>
      <p:pic>
        <p:nvPicPr>
          <p:cNvPr id="5" name="Содержимое 4" descr="42eb82ca-ebc4-4542-910b-940654dc09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188" y="719076"/>
            <a:ext cx="5124327" cy="5706882"/>
          </a:xfrm>
        </p:spPr>
      </p:pic>
    </p:spTree>
    <p:extLst>
      <p:ext uri="{BB962C8B-B14F-4D97-AF65-F5344CB8AC3E}">
        <p14:creationId xmlns="" xmlns:p14="http://schemas.microsoft.com/office/powerpoint/2010/main" val="30945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Молодая семья</a:t>
            </a:r>
          </a:p>
          <a:p>
            <a:r>
              <a:rPr lang="ru-RU" dirty="0" smtClean="0"/>
              <a:t>Парень- музыкант 22 года( любит в кругу друзей играть на гитаре)</a:t>
            </a:r>
          </a:p>
          <a:p>
            <a:r>
              <a:rPr lang="ru-RU" dirty="0" smtClean="0"/>
              <a:t>Девушка- студентка, 18 лет( учится</a:t>
            </a:r>
            <a:r>
              <a:rPr lang="ru-RU" dirty="0" smtClean="0"/>
              <a:t>, занимается стрип пластикой, </a:t>
            </a:r>
            <a:r>
              <a:rPr lang="ru-RU" dirty="0" smtClean="0"/>
              <a:t>беременная, ждут мальчика)</a:t>
            </a:r>
          </a:p>
          <a:p>
            <a:r>
              <a:rPr lang="ru-RU" dirty="0" smtClean="0"/>
              <a:t>Помещение 147,1 кв.м. </a:t>
            </a:r>
            <a:r>
              <a:rPr lang="ru-RU" dirty="0" smtClean="0"/>
              <a:t>В планировке помещения выделить место для звукозаписи. В спальне молодой пары сделать уголок для </a:t>
            </a:r>
            <a:r>
              <a:rPr lang="ru-RU" dirty="0" err="1" smtClean="0"/>
              <a:t>будующего</a:t>
            </a:r>
            <a:r>
              <a:rPr lang="ru-RU" dirty="0" smtClean="0"/>
              <a:t> ребенка.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9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6626337"/>
              </p:ext>
            </p:extLst>
          </p:nvPr>
        </p:nvGraphicFramePr>
        <p:xfrm>
          <a:off x="609600" y="1171074"/>
          <a:ext cx="9652005" cy="320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7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17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970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055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12.629р.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12.629р.</a:t>
                      </a:r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055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Кресло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5.614р.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5.614р.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055">
                <a:tc>
                  <a:txBody>
                    <a:bodyPr/>
                    <a:lstStyle/>
                    <a:p>
                      <a:r>
                        <a:rPr lang="ru-RU" dirty="0" smtClean="0"/>
                        <a:t>Гирлянда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624р.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624р.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055">
                <a:tc>
                  <a:txBody>
                    <a:bodyPr/>
                    <a:lstStyle/>
                    <a:p>
                      <a:r>
                        <a:rPr lang="ru-RU" dirty="0" smtClean="0"/>
                        <a:t>Коврик 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834р.</a:t>
                      </a:r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834р.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Всего:1.476.243</a:t>
                      </a:r>
                      <a:endParaRPr lang="ru-RU" dirty="0"/>
                    </a:p>
                  </a:txBody>
                  <a:tcPr marL="80433" marR="8043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31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итоги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5930257"/>
              </p:ext>
            </p:extLst>
          </p:nvPr>
        </p:nvGraphicFramePr>
        <p:xfrm>
          <a:off x="850232" y="1632284"/>
          <a:ext cx="7315200" cy="379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комната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r>
                        <a:rPr lang="ru-RU" baseline="0" dirty="0" smtClean="0"/>
                        <a:t> ремонта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Гостиная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132.423р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Спальня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119.875р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64.627р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103.834р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Коридор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210.041р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Кухня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64.627р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6131">
                <a:tc>
                  <a:txBody>
                    <a:bodyPr/>
                    <a:lstStyle/>
                    <a:p>
                      <a:r>
                        <a:rPr lang="ru-RU" dirty="0" smtClean="0"/>
                        <a:t>Лоджия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19.081р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Балкон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1.476.243р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Гордеробная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81.000р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2315" y="5582653"/>
          <a:ext cx="7186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432"/>
                <a:gridCol w="3593432"/>
              </a:tblGrid>
              <a:tr h="20819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796.984.243р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98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Обмерный план</a:t>
            </a:r>
            <a:endParaRPr lang="ru-RU" dirty="0"/>
          </a:p>
        </p:txBody>
      </p:sp>
      <p:pic>
        <p:nvPicPr>
          <p:cNvPr id="6" name="Содержимое 5" descr="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957" y="1347538"/>
            <a:ext cx="7716253" cy="4876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планировки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507678" y="946482"/>
          <a:ext cx="3999902" cy="302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150"/>
                <a:gridCol w="3144752"/>
              </a:tblGrid>
              <a:tr h="292016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Обьект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2977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Коридор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29201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Ванна .туалет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29201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Гордеробная</a:t>
                      </a:r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29201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Детская</a:t>
                      </a:r>
                      <a:endParaRPr lang="ru-RU" dirty="0"/>
                    </a:p>
                  </a:txBody>
                  <a:tcPr/>
                </a:tc>
              </a:tr>
              <a:tr h="39861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Спольная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29201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Кухня </a:t>
                      </a:r>
                      <a:r>
                        <a:rPr lang="ru-RU" dirty="0" smtClean="0"/>
                        <a:t>.</a:t>
                      </a:r>
                      <a:r>
                        <a:rPr lang="ru-RU" dirty="0" err="1" smtClean="0"/>
                        <a:t>гостинная</a:t>
                      </a:r>
                      <a:r>
                        <a:rPr lang="ru-RU" dirty="0" smtClean="0"/>
                        <a:t>   </a:t>
                      </a:r>
                      <a:endParaRPr lang="ru-RU" dirty="0"/>
                    </a:p>
                  </a:txBody>
                  <a:tcPr/>
                </a:tc>
              </a:tr>
              <a:tr h="29201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Балкон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5" descr="123.png"/>
          <p:cNvPicPr>
            <a:picLocks noGrp="1" noChangeAspect="1"/>
          </p:cNvPicPr>
          <p:nvPr>
            <p:ph idx="1"/>
          </p:nvPr>
        </p:nvPicPr>
        <p:blipFill>
          <a:blip r:embed="rId2"/>
          <a:srcRect t="2668" r="43013" b="21762"/>
          <a:stretch>
            <a:fillRect/>
          </a:stretch>
        </p:blipFill>
        <p:spPr>
          <a:xfrm>
            <a:off x="-1" y="1436913"/>
            <a:ext cx="6460177" cy="47738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Гостиная </a:t>
            </a:r>
            <a:endParaRPr lang="ru-RU" dirty="0"/>
          </a:p>
        </p:txBody>
      </p:sp>
      <p:pic>
        <p:nvPicPr>
          <p:cNvPr id="1032" name="Picture 8" descr="C:\Users\1-С\Desktop\qZu7n_E_PZ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02" y="1673158"/>
            <a:ext cx="2455093" cy="3615842"/>
          </a:xfrm>
          <a:prstGeom prst="rect">
            <a:avLst/>
          </a:prstGeom>
          <a:noFill/>
        </p:spPr>
      </p:pic>
      <p:pic>
        <p:nvPicPr>
          <p:cNvPr id="1033" name="Picture 9" descr="C:\Users\1-С\Desktop\-p5dPJuoY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935" y="1886717"/>
            <a:ext cx="3506634" cy="4365402"/>
          </a:xfrm>
          <a:prstGeom prst="rect">
            <a:avLst/>
          </a:prstGeom>
          <a:noFill/>
        </p:spPr>
      </p:pic>
      <p:pic>
        <p:nvPicPr>
          <p:cNvPr id="1034" name="Picture 10" descr="C:\Users\1-С\Desktop\YDk9tthB13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1078" y="661415"/>
            <a:ext cx="2976162" cy="3461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2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Гостиная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001298"/>
              </p:ext>
            </p:extLst>
          </p:nvPr>
        </p:nvGraphicFramePr>
        <p:xfrm>
          <a:off x="545432" y="1892969"/>
          <a:ext cx="9914021" cy="452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51">
                  <a:extLst>
                    <a:ext uri="{9D8B030D-6E8A-4147-A177-3AD203B41FA5}">
                      <a16:colId xmlns="" xmlns:a16="http://schemas.microsoft.com/office/drawing/2014/main" val="1595990295"/>
                    </a:ext>
                  </a:extLst>
                </a:gridCol>
                <a:gridCol w="3352851">
                  <a:extLst>
                    <a:ext uri="{9D8B030D-6E8A-4147-A177-3AD203B41FA5}">
                      <a16:colId xmlns="" xmlns:a16="http://schemas.microsoft.com/office/drawing/2014/main" val="890298077"/>
                    </a:ext>
                  </a:extLst>
                </a:gridCol>
                <a:gridCol w="3208319">
                  <a:extLst>
                    <a:ext uri="{9D8B030D-6E8A-4147-A177-3AD203B41FA5}">
                      <a16:colId xmlns="" xmlns:a16="http://schemas.microsoft.com/office/drawing/2014/main" val="615784172"/>
                    </a:ext>
                  </a:extLst>
                </a:gridCol>
              </a:tblGrid>
              <a:tr h="375329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5032270"/>
                  </a:ext>
                </a:extLst>
              </a:tr>
              <a:tr h="375329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Линолеум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730</a:t>
                      </a:r>
                      <a:r>
                        <a:rPr lang="ru-RU" baseline="0" dirty="0" smtClean="0"/>
                        <a:t> р. </a:t>
                      </a:r>
                      <a:r>
                        <a:rPr lang="ru-RU" dirty="0" smtClean="0"/>
                        <a:t> за 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2.190р.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364818"/>
                  </a:ext>
                </a:extLst>
              </a:tr>
              <a:tr h="656826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Краска для стен</a:t>
                      </a:r>
                      <a:r>
                        <a:rPr lang="ru-RU" baseline="0" dirty="0" smtClean="0"/>
                        <a:t> и потолков (белая)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805р.</a:t>
                      </a:r>
                      <a:r>
                        <a:rPr lang="ru-RU" baseline="0" dirty="0" smtClean="0"/>
                        <a:t> за 1 </a:t>
                      </a:r>
                      <a:r>
                        <a:rPr lang="ru-RU" baseline="0" dirty="0" err="1" smtClean="0"/>
                        <a:t>литор</a:t>
                      </a:r>
                      <a:r>
                        <a:rPr lang="ru-RU" baseline="0" dirty="0" smtClean="0"/>
                        <a:t> 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1.500р.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891877"/>
                  </a:ext>
                </a:extLst>
              </a:tr>
              <a:tr h="375329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Угловой</a:t>
                      </a:r>
                      <a:r>
                        <a:rPr lang="ru-RU" baseline="0" dirty="0" smtClean="0"/>
                        <a:t> диван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59.550р.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59.550р.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4910591"/>
                  </a:ext>
                </a:extLst>
              </a:tr>
              <a:tr h="375329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Кресло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13.500р.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13.500р.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865729"/>
                  </a:ext>
                </a:extLst>
              </a:tr>
              <a:tr h="427226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Телевизор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35.000р.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35.000р.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4003221"/>
                  </a:ext>
                </a:extLst>
              </a:tr>
              <a:tr h="427226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Журнальный столик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5.965р.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5.965р.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226">
                <a:tc>
                  <a:txBody>
                    <a:bodyPr/>
                    <a:lstStyle/>
                    <a:p>
                      <a:r>
                        <a:rPr lang="ru-RU" dirty="0" smtClean="0"/>
                        <a:t>Ковер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2.862р.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2.862р.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6826">
                <a:tc>
                  <a:txBody>
                    <a:bodyPr/>
                    <a:lstStyle/>
                    <a:p>
                      <a:r>
                        <a:rPr lang="ru-RU" dirty="0" smtClean="0"/>
                        <a:t>Люстра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11.856р.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11.856р.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72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Всего:132.423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42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Гардеробная </a:t>
            </a:r>
            <a:endParaRPr lang="ru-RU" dirty="0"/>
          </a:p>
        </p:txBody>
      </p:sp>
      <p:pic>
        <p:nvPicPr>
          <p:cNvPr id="4" name="Содержимое 3" descr="7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258" y="1786188"/>
            <a:ext cx="531734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Гардеробная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9725"/>
          <a:ext cx="9651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333"/>
                <a:gridCol w="3217333"/>
                <a:gridCol w="32173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Линолеум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500р/м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14.500р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Гардеробная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66.500р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66.500р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85.000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</a:t>
            </a:r>
            <a:endParaRPr lang="ru-RU" dirty="0"/>
          </a:p>
        </p:txBody>
      </p:sp>
      <p:pic>
        <p:nvPicPr>
          <p:cNvPr id="2050" name="Picture 2" descr="C:\Users\1-С\Desktop\u5KvV7fZp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881" y="1625767"/>
            <a:ext cx="5105024" cy="4846638"/>
          </a:xfrm>
          <a:prstGeom prst="rect">
            <a:avLst/>
          </a:prstGeom>
          <a:noFill/>
        </p:spPr>
      </p:pic>
      <p:pic>
        <p:nvPicPr>
          <p:cNvPr id="2051" name="Picture 3" descr="C:\Users\1-С\Desktop\sM8IE4qXS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5632" y="240632"/>
            <a:ext cx="4816642" cy="5277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38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547</TotalTime>
  <Words>402</Words>
  <Application>Microsoft Office PowerPoint</Application>
  <PresentationFormat>Произвольный</PresentationFormat>
  <Paragraphs>276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Дизайн-проект загородного дома</vt:lpstr>
      <vt:lpstr>Техническое задание</vt:lpstr>
      <vt:lpstr>Обмерный план</vt:lpstr>
      <vt:lpstr>План планировки</vt:lpstr>
      <vt:lpstr>Гостиная </vt:lpstr>
      <vt:lpstr>Гостиная</vt:lpstr>
      <vt:lpstr>Гардеробная </vt:lpstr>
      <vt:lpstr>Гардеробная  </vt:lpstr>
      <vt:lpstr>спальня</vt:lpstr>
      <vt:lpstr>спальня</vt:lpstr>
      <vt:lpstr>детская</vt:lpstr>
      <vt:lpstr>Слайд 12</vt:lpstr>
      <vt:lpstr>Кухня</vt:lpstr>
      <vt:lpstr>Кухня </vt:lpstr>
      <vt:lpstr>Ванная </vt:lpstr>
      <vt:lpstr>Ванная </vt:lpstr>
      <vt:lpstr>Коридор </vt:lpstr>
      <vt:lpstr>Слайд 18</vt:lpstr>
      <vt:lpstr>балкон</vt:lpstr>
      <vt:lpstr>Слайд 20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загородного дома</dc:title>
  <dc:creator>Кабинет 305</dc:creator>
  <cp:lastModifiedBy>1-С</cp:lastModifiedBy>
  <cp:revision>61</cp:revision>
  <dcterms:created xsi:type="dcterms:W3CDTF">2023-02-28T05:32:46Z</dcterms:created>
  <dcterms:modified xsi:type="dcterms:W3CDTF">2024-05-01T05:18:46Z</dcterms:modified>
</cp:coreProperties>
</file>